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embeddedFontLst>
    <p:embeddedFont>
      <p:font typeface="Montserrat"/>
      <p:regular r:id="rId17"/>
      <p:bold r:id="rId18"/>
      <p:italic r:id="rId19"/>
      <p:boldItalic r:id="rId20"/>
    </p:embeddedFont>
    <p:embeddedFont>
      <p:font typeface="Lato"/>
      <p:regular r:id="rId21"/>
      <p:bold r:id="rId22"/>
      <p:italic r:id="rId23"/>
      <p:boldItalic r:id="rId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Montserrat-boldItalic.fntdata"/><Relationship Id="rId11" Type="http://schemas.openxmlformats.org/officeDocument/2006/relationships/slide" Target="slides/slide6.xml"/><Relationship Id="rId22" Type="http://schemas.openxmlformats.org/officeDocument/2006/relationships/font" Target="fonts/Lato-bold.fntdata"/><Relationship Id="rId10" Type="http://schemas.openxmlformats.org/officeDocument/2006/relationships/slide" Target="slides/slide5.xml"/><Relationship Id="rId21" Type="http://schemas.openxmlformats.org/officeDocument/2006/relationships/font" Target="fonts/Lato-regular.fntdata"/><Relationship Id="rId13" Type="http://schemas.openxmlformats.org/officeDocument/2006/relationships/slide" Target="slides/slide8.xml"/><Relationship Id="rId24" Type="http://schemas.openxmlformats.org/officeDocument/2006/relationships/font" Target="fonts/Lato-boldItalic.fntdata"/><Relationship Id="rId12" Type="http://schemas.openxmlformats.org/officeDocument/2006/relationships/slide" Target="slides/slide7.xml"/><Relationship Id="rId23" Type="http://schemas.openxmlformats.org/officeDocument/2006/relationships/font" Target="fonts/Lato-italic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font" Target="fonts/Montserrat-regular.fntdata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19" Type="http://schemas.openxmlformats.org/officeDocument/2006/relationships/font" Target="fonts/Montserrat-italic.fntdata"/><Relationship Id="rId6" Type="http://schemas.openxmlformats.org/officeDocument/2006/relationships/slide" Target="slides/slide1.xml"/><Relationship Id="rId18" Type="http://schemas.openxmlformats.org/officeDocument/2006/relationships/font" Target="fonts/Montserrat-bold.fntdata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33ef82bd395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33ef82bd395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33ef82bd395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" name="Google Shape;236;g33ef82bd395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33ef82bd395_0_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Google Shape;139;g33ef82bd395_0_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3e7d43a37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3e7d43a37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33ef82bd395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33ef82bd395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youngest child of 12 cousins and 2 sisters, borne to the oldest of seven children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33ef82bd395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33ef82bd395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3e7d43a377_0_1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3e7d43a377_0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667892356dbc2c28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667892356dbc2c28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667892356dbc2c28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667892356dbc2c28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667892356dbc2c28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667892356dbc2c28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5400000">
            <a:off x="7500300" y="505"/>
            <a:ext cx="1643700" cy="1643700"/>
          </a:xfrm>
          <a:prstGeom prst="diagStripe">
            <a:avLst>
              <a:gd fmla="val 0" name="adj"/>
            </a:avLst>
          </a:prstGeom>
          <a:solidFill>
            <a:schemeClr val="lt1">
              <a:alpha val="3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490"/>
            <a:ext cx="5153705" cy="5134399"/>
            <a:chOff x="0" y="75"/>
            <a:chExt cx="5153705" cy="5152950"/>
          </a:xfrm>
        </p:grpSpPr>
        <p:sp>
          <p:nvSpPr>
            <p:cNvPr id="12" name="Google Shape;12;p2"/>
            <p:cNvSpPr/>
            <p:nvPr/>
          </p:nvSpPr>
          <p:spPr>
            <a:xfrm rot="-5400000">
              <a:off x="455" y="-225"/>
              <a:ext cx="5152800" cy="51537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-5400000">
              <a:off x="150" y="1145825"/>
              <a:ext cx="3996600" cy="3996900"/>
            </a:xfrm>
            <a:prstGeom prst="diagStripe">
              <a:avLst>
                <a:gd fmla="val 58774" name="adj"/>
              </a:avLst>
            </a:prstGeom>
            <a:solidFill>
              <a:schemeClr val="lt1">
                <a:alpha val="303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 rot="-5400000">
              <a:off x="1646" y="-75"/>
              <a:ext cx="2299800" cy="23001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flipH="1">
              <a:off x="652821" y="590035"/>
              <a:ext cx="2300100" cy="2299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6" name="Google Shape;16;p2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17" name="Google Shape;17;p2"/>
          <p:cNvSpPr txBox="1"/>
          <p:nvPr>
            <p:ph idx="1" type="subTitle"/>
          </p:nvPr>
        </p:nvSpPr>
        <p:spPr>
          <a:xfrm>
            <a:off x="5083950" y="3924925"/>
            <a:ext cx="34707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18" name="Google Shape;18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" name="Google Shape;106;p11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107" name="Google Shape;107;p11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1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11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11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1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11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11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1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1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1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1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1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1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1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11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11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11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11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25" name="Google Shape;125;p11"/>
          <p:cNvSpPr txBox="1"/>
          <p:nvPr>
            <p:ph hasCustomPrompt="1" type="title"/>
          </p:nvPr>
        </p:nvSpPr>
        <p:spPr>
          <a:xfrm>
            <a:off x="823850" y="1284675"/>
            <a:ext cx="47760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26" name="Google Shape;126;p11"/>
          <p:cNvSpPr txBox="1"/>
          <p:nvPr>
            <p:ph idx="1" type="body"/>
          </p:nvPr>
        </p:nvSpPr>
        <p:spPr>
          <a:xfrm>
            <a:off x="823850" y="2643124"/>
            <a:ext cx="4776000" cy="121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27" name="Google Shape;12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4406400" y="0"/>
            <a:ext cx="4737600" cy="5143065"/>
            <a:chOff x="4406400" y="0"/>
            <a:chExt cx="4737600" cy="5143065"/>
          </a:xfrm>
        </p:grpSpPr>
        <p:sp>
          <p:nvSpPr>
            <p:cNvPr id="21" name="Google Shape;21;p3"/>
            <p:cNvSpPr/>
            <p:nvPr/>
          </p:nvSpPr>
          <p:spPr>
            <a:xfrm rot="5400000">
              <a:off x="4408200" y="-1800"/>
              <a:ext cx="47340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 rot="5400000">
              <a:off x="4841125" y="5700"/>
              <a:ext cx="42981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 rot="-5400000">
              <a:off x="5618399" y="123646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 flipH="1">
              <a:off x="5849857" y="14439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 rot="-5400000">
              <a:off x="5987081" y="24694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3"/>
            <p:cNvSpPr/>
            <p:nvPr/>
          </p:nvSpPr>
          <p:spPr>
            <a:xfrm flipH="1">
              <a:off x="6222115" y="267695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-5400000">
              <a:off x="6675341" y="186201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3"/>
            <p:cNvSpPr/>
            <p:nvPr/>
          </p:nvSpPr>
          <p:spPr>
            <a:xfrm flipH="1">
              <a:off x="6908099" y="206950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3"/>
            <p:cNvSpPr/>
            <p:nvPr/>
          </p:nvSpPr>
          <p:spPr>
            <a:xfrm rot="-5400000">
              <a:off x="6861141" y="247781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3"/>
            <p:cNvSpPr/>
            <p:nvPr/>
          </p:nvSpPr>
          <p:spPr>
            <a:xfrm flipH="1">
              <a:off x="7965266" y="269296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3"/>
            <p:cNvSpPr/>
            <p:nvPr/>
          </p:nvSpPr>
          <p:spPr>
            <a:xfrm flipH="1">
              <a:off x="8145082" y="330875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 rot="-5400000">
              <a:off x="7047599" y="309501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 flipH="1">
              <a:off x="7276649" y="330250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 rot="-5400000">
              <a:off x="7227414" y="3710807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 flipH="1">
              <a:off x="7462448" y="391829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 rot="-5400000">
              <a:off x="8102491" y="371847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 flipH="1">
              <a:off x="8334533" y="392596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 rot="-5400000">
              <a:off x="8288290" y="433426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9" name="Google Shape;39;p3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40" name="Google Shape;40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4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43" name="Google Shape;43;p4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5" name="Google Shape;45;p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46" name="Google Shape;46;p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7" name="Google Shape;47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oogle Shape;49;p5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0" name="Google Shape;50;p5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5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" name="Google Shape;52;p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53" name="Google Shape;53;p5"/>
          <p:cNvSpPr txBox="1"/>
          <p:nvPr>
            <p:ph idx="1" type="body"/>
          </p:nvPr>
        </p:nvSpPr>
        <p:spPr>
          <a:xfrm>
            <a:off x="1297500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4" name="Google Shape;54;p5"/>
          <p:cNvSpPr txBox="1"/>
          <p:nvPr>
            <p:ph idx="2" type="body"/>
          </p:nvPr>
        </p:nvSpPr>
        <p:spPr>
          <a:xfrm>
            <a:off x="4933221" y="1567550"/>
            <a:ext cx="34032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5" name="Google Shape;5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oogle Shape;57;p6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58" name="Google Shape;58;p6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6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0" name="Google Shape;60;p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1" name="Google Shape;61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7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64" name="Google Shape;64;p7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7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" name="Google Shape;66;p7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67" name="Google Shape;67;p7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68" name="Google Shape;68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" name="Google Shape;70;p8"/>
          <p:cNvGrpSpPr/>
          <p:nvPr/>
        </p:nvGrpSpPr>
        <p:grpSpPr>
          <a:xfrm>
            <a:off x="4406400" y="0"/>
            <a:ext cx="4737600" cy="5143500"/>
            <a:chOff x="4406400" y="0"/>
            <a:chExt cx="4737600" cy="5143500"/>
          </a:xfrm>
        </p:grpSpPr>
        <p:sp>
          <p:nvSpPr>
            <p:cNvPr id="71" name="Google Shape;71;p8"/>
            <p:cNvSpPr/>
            <p:nvPr/>
          </p:nvSpPr>
          <p:spPr>
            <a:xfrm rot="5400000">
              <a:off x="4407900" y="-1500"/>
              <a:ext cx="4734600" cy="4737600"/>
            </a:xfrm>
            <a:prstGeom prst="diagStripe">
              <a:avLst>
                <a:gd fmla="val 49469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8"/>
            <p:cNvSpPr/>
            <p:nvPr/>
          </p:nvSpPr>
          <p:spPr>
            <a:xfrm rot="5400000">
              <a:off x="4840825" y="6000"/>
              <a:ext cx="4298700" cy="4286700"/>
            </a:xfrm>
            <a:prstGeom prst="diagStripe">
              <a:avLst>
                <a:gd fmla="val 0" name="adj"/>
              </a:avLst>
            </a:prstGeom>
            <a:solidFill>
              <a:schemeClr val="lt1">
                <a:alpha val="346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8"/>
            <p:cNvSpPr/>
            <p:nvPr/>
          </p:nvSpPr>
          <p:spPr>
            <a:xfrm rot="-5400000">
              <a:off x="5618399" y="123664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8"/>
            <p:cNvSpPr/>
            <p:nvPr/>
          </p:nvSpPr>
          <p:spPr>
            <a:xfrm flipH="1">
              <a:off x="5849857" y="144407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8"/>
            <p:cNvSpPr/>
            <p:nvPr/>
          </p:nvSpPr>
          <p:spPr>
            <a:xfrm rot="-5400000">
              <a:off x="5987081" y="2469743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8"/>
            <p:cNvSpPr/>
            <p:nvPr/>
          </p:nvSpPr>
          <p:spPr>
            <a:xfrm flipH="1">
              <a:off x="6222115" y="267717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8"/>
            <p:cNvSpPr/>
            <p:nvPr/>
          </p:nvSpPr>
          <p:spPr>
            <a:xfrm rot="-5400000">
              <a:off x="6675341" y="1862244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8"/>
            <p:cNvSpPr/>
            <p:nvPr/>
          </p:nvSpPr>
          <p:spPr>
            <a:xfrm flipH="1">
              <a:off x="6908099" y="206968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8"/>
            <p:cNvSpPr/>
            <p:nvPr/>
          </p:nvSpPr>
          <p:spPr>
            <a:xfrm rot="-5400000">
              <a:off x="6861141" y="2478088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8"/>
            <p:cNvSpPr/>
            <p:nvPr/>
          </p:nvSpPr>
          <p:spPr>
            <a:xfrm flipH="1">
              <a:off x="7965266" y="269319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8"/>
            <p:cNvSpPr/>
            <p:nvPr/>
          </p:nvSpPr>
          <p:spPr>
            <a:xfrm flipH="1">
              <a:off x="8145082" y="330903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8"/>
            <p:cNvSpPr/>
            <p:nvPr/>
          </p:nvSpPr>
          <p:spPr>
            <a:xfrm rot="-5400000">
              <a:off x="7047599" y="309534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8"/>
            <p:cNvSpPr/>
            <p:nvPr/>
          </p:nvSpPr>
          <p:spPr>
            <a:xfrm flipH="1">
              <a:off x="7276649" y="330278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8"/>
            <p:cNvSpPr/>
            <p:nvPr/>
          </p:nvSpPr>
          <p:spPr>
            <a:xfrm rot="-5400000">
              <a:off x="7227414" y="37111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8"/>
            <p:cNvSpPr/>
            <p:nvPr/>
          </p:nvSpPr>
          <p:spPr>
            <a:xfrm flipH="1">
              <a:off x="7462448" y="3918625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8"/>
            <p:cNvSpPr/>
            <p:nvPr/>
          </p:nvSpPr>
          <p:spPr>
            <a:xfrm rot="-5400000">
              <a:off x="8102491" y="3718856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8"/>
            <p:cNvSpPr/>
            <p:nvPr/>
          </p:nvSpPr>
          <p:spPr>
            <a:xfrm flipH="1">
              <a:off x="8334533" y="3926292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8"/>
            <p:cNvSpPr/>
            <p:nvPr/>
          </p:nvSpPr>
          <p:spPr>
            <a:xfrm rot="-5400000">
              <a:off x="8288290" y="4334700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731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9" name="Google Shape;89;p8"/>
          <p:cNvSpPr txBox="1"/>
          <p:nvPr>
            <p:ph type="title"/>
          </p:nvPr>
        </p:nvSpPr>
        <p:spPr>
          <a:xfrm>
            <a:off x="823850" y="866775"/>
            <a:ext cx="4587000" cy="3521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" name="Google Shape;92;p9"/>
          <p:cNvGrpSpPr/>
          <p:nvPr/>
        </p:nvGrpSpPr>
        <p:grpSpPr>
          <a:xfrm>
            <a:off x="0" y="381001"/>
            <a:ext cx="1037850" cy="1016287"/>
            <a:chOff x="0" y="381001"/>
            <a:chExt cx="1037850" cy="1016287"/>
          </a:xfrm>
        </p:grpSpPr>
        <p:sp>
          <p:nvSpPr>
            <p:cNvPr id="93" name="Google Shape;93;p9"/>
            <p:cNvSpPr/>
            <p:nvPr/>
          </p:nvSpPr>
          <p:spPr>
            <a:xfrm rot="-5400000">
              <a:off x="0" y="381001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9"/>
            <p:cNvSpPr/>
            <p:nvPr/>
          </p:nvSpPr>
          <p:spPr>
            <a:xfrm flipH="1">
              <a:off x="229050" y="588489"/>
              <a:ext cx="808800" cy="808800"/>
            </a:xfrm>
            <a:prstGeom prst="diagStripe">
              <a:avLst>
                <a:gd fmla="val 50000" name="adj"/>
              </a:avLst>
            </a:pr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5" name="Google Shape;95;p9"/>
          <p:cNvSpPr txBox="1"/>
          <p:nvPr>
            <p:ph type="title"/>
          </p:nvPr>
        </p:nvSpPr>
        <p:spPr>
          <a:xfrm>
            <a:off x="1297500" y="1658325"/>
            <a:ext cx="3036300" cy="1751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96" name="Google Shape;96;p9"/>
          <p:cNvSpPr txBox="1"/>
          <p:nvPr>
            <p:ph idx="1" type="subTitle"/>
          </p:nvPr>
        </p:nvSpPr>
        <p:spPr>
          <a:xfrm>
            <a:off x="1297500" y="3538000"/>
            <a:ext cx="3036300" cy="50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 sz="1300"/>
            </a:lvl9pPr>
          </a:lstStyle>
          <a:p/>
        </p:txBody>
      </p:sp>
      <p:sp>
        <p:nvSpPr>
          <p:cNvPr id="97" name="Google Shape;97;p9"/>
          <p:cNvSpPr txBox="1"/>
          <p:nvPr>
            <p:ph idx="2" type="body"/>
          </p:nvPr>
        </p:nvSpPr>
        <p:spPr>
          <a:xfrm>
            <a:off x="4648200" y="1696600"/>
            <a:ext cx="3676800" cy="234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98" name="Google Shape;98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p10"/>
          <p:cNvGrpSpPr/>
          <p:nvPr/>
        </p:nvGrpSpPr>
        <p:grpSpPr>
          <a:xfrm>
            <a:off x="0" y="4128572"/>
            <a:ext cx="698925" cy="684657"/>
            <a:chOff x="0" y="3785672"/>
            <a:chExt cx="698925" cy="684657"/>
          </a:xfrm>
        </p:grpSpPr>
        <p:sp>
          <p:nvSpPr>
            <p:cNvPr id="101" name="Google Shape;101;p10"/>
            <p:cNvSpPr/>
            <p:nvPr/>
          </p:nvSpPr>
          <p:spPr>
            <a:xfrm rot="-5400000">
              <a:off x="0" y="3785672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0"/>
            <p:cNvSpPr/>
            <p:nvPr/>
          </p:nvSpPr>
          <p:spPr>
            <a:xfrm flipH="1">
              <a:off x="154125" y="3925529"/>
              <a:ext cx="544800" cy="544800"/>
            </a:xfrm>
            <a:prstGeom prst="diagStripe">
              <a:avLst>
                <a:gd fmla="val 50000" name="adj"/>
              </a:avLst>
            </a:prstGeom>
            <a:solidFill>
              <a:schemeClr val="lt1">
                <a:alpha val="962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3" name="Google Shape;103;p10"/>
          <p:cNvSpPr txBox="1"/>
          <p:nvPr>
            <p:ph idx="1" type="body"/>
          </p:nvPr>
        </p:nvSpPr>
        <p:spPr>
          <a:xfrm>
            <a:off x="812725" y="4305375"/>
            <a:ext cx="6936000" cy="523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  <a:defRPr/>
            </a:lvl1pPr>
          </a:lstStyle>
          <a:p/>
        </p:txBody>
      </p:sp>
      <p:sp>
        <p:nvSpPr>
          <p:cNvPr id="104" name="Google Shape;104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focus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Montserrat"/>
              <a:buNone/>
              <a:defRPr sz="2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Lato"/>
              <a:buChar char="●"/>
              <a:defRPr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●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○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Lato"/>
              <a:buChar char="■"/>
              <a:defRPr sz="11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Relationship Id="rId4" Type="http://schemas.openxmlformats.org/officeDocument/2006/relationships/image" Target="../media/image5.png"/><Relationship Id="rId10" Type="http://schemas.openxmlformats.org/officeDocument/2006/relationships/image" Target="../media/image9.png"/><Relationship Id="rId9" Type="http://schemas.openxmlformats.org/officeDocument/2006/relationships/image" Target="../media/image10.png"/><Relationship Id="rId5" Type="http://schemas.openxmlformats.org/officeDocument/2006/relationships/image" Target="../media/image6.png"/><Relationship Id="rId6" Type="http://schemas.openxmlformats.org/officeDocument/2006/relationships/image" Target="../media/image15.png"/><Relationship Id="rId7" Type="http://schemas.openxmlformats.org/officeDocument/2006/relationships/image" Target="../media/image8.png"/><Relationship Id="rId8" Type="http://schemas.openxmlformats.org/officeDocument/2006/relationships/image" Target="../media/image7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27.png"/><Relationship Id="rId5" Type="http://schemas.openxmlformats.org/officeDocument/2006/relationships/hyperlink" Target="http://drive.google.com/file/d/11ekyddlpSoYZIQmH5g4chSvdjuEuTG_j/view" TargetMode="External"/><Relationship Id="rId6" Type="http://schemas.openxmlformats.org/officeDocument/2006/relationships/image" Target="../media/image12.jpg"/><Relationship Id="rId7" Type="http://schemas.openxmlformats.org/officeDocument/2006/relationships/image" Target="../media/image37.jpg"/><Relationship Id="rId8" Type="http://schemas.openxmlformats.org/officeDocument/2006/relationships/image" Target="../media/image3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jp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5" Type="http://schemas.openxmlformats.org/officeDocument/2006/relationships/image" Target="../media/image13.png"/><Relationship Id="rId6" Type="http://schemas.openxmlformats.org/officeDocument/2006/relationships/image" Target="../media/image16.png"/><Relationship Id="rId7" Type="http://schemas.openxmlformats.org/officeDocument/2006/relationships/image" Target="../media/image19.png"/><Relationship Id="rId8" Type="http://schemas.openxmlformats.org/officeDocument/2006/relationships/image" Target="../media/image35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0.png"/><Relationship Id="rId4" Type="http://schemas.openxmlformats.org/officeDocument/2006/relationships/image" Target="../media/image18.png"/><Relationship Id="rId5" Type="http://schemas.openxmlformats.org/officeDocument/2006/relationships/image" Target="../media/image23.png"/><Relationship Id="rId6" Type="http://schemas.openxmlformats.org/officeDocument/2006/relationships/image" Target="../media/image21.png"/><Relationship Id="rId7" Type="http://schemas.openxmlformats.org/officeDocument/2006/relationships/image" Target="../media/image3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png"/><Relationship Id="rId4" Type="http://schemas.openxmlformats.org/officeDocument/2006/relationships/image" Target="../media/image22.png"/><Relationship Id="rId11" Type="http://schemas.openxmlformats.org/officeDocument/2006/relationships/image" Target="../media/image29.png"/><Relationship Id="rId10" Type="http://schemas.openxmlformats.org/officeDocument/2006/relationships/image" Target="../media/image32.png"/><Relationship Id="rId9" Type="http://schemas.openxmlformats.org/officeDocument/2006/relationships/image" Target="../media/image31.jpg"/><Relationship Id="rId5" Type="http://schemas.openxmlformats.org/officeDocument/2006/relationships/image" Target="../media/image24.png"/><Relationship Id="rId6" Type="http://schemas.openxmlformats.org/officeDocument/2006/relationships/image" Target="../media/image26.png"/><Relationship Id="rId7" Type="http://schemas.openxmlformats.org/officeDocument/2006/relationships/image" Target="../media/image25.png"/><Relationship Id="rId8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3"/>
          <p:cNvSpPr txBox="1"/>
          <p:nvPr>
            <p:ph type="ctrTitle"/>
          </p:nvPr>
        </p:nvSpPr>
        <p:spPr>
          <a:xfrm>
            <a:off x="3537150" y="1578400"/>
            <a:ext cx="5017500" cy="157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/>
              <a:t>Who is Benjamin Flock?</a:t>
            </a:r>
            <a:endParaRPr i="1"/>
          </a:p>
        </p:txBody>
      </p:sp>
      <p:sp>
        <p:nvSpPr>
          <p:cNvPr id="135" name="Google Shape;135;p13"/>
          <p:cNvSpPr txBox="1"/>
          <p:nvPr>
            <p:ph idx="1" type="subTitle"/>
          </p:nvPr>
        </p:nvSpPr>
        <p:spPr>
          <a:xfrm>
            <a:off x="5083950" y="3924925"/>
            <a:ext cx="3470700" cy="97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An All About Me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Regarding a Humble* TDP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*Debatably</a:t>
            </a:r>
            <a:endParaRPr/>
          </a:p>
        </p:txBody>
      </p:sp>
      <p:pic>
        <p:nvPicPr>
          <p:cNvPr id="136" name="Google Shape;136;p13"/>
          <p:cNvPicPr preferRelativeResize="0"/>
          <p:nvPr/>
        </p:nvPicPr>
        <p:blipFill rotWithShape="1">
          <a:blip r:embed="rId3">
            <a:alphaModFix/>
          </a:blip>
          <a:srcRect b="7175" l="0" r="0" t="0"/>
          <a:stretch/>
        </p:blipFill>
        <p:spPr>
          <a:xfrm>
            <a:off x="0" y="2502100"/>
            <a:ext cx="2332525" cy="2641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2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 Stuff I guess</a:t>
            </a:r>
            <a:endParaRPr/>
          </a:p>
        </p:txBody>
      </p:sp>
      <p:sp>
        <p:nvSpPr>
          <p:cNvPr id="232" name="Google Shape;232;p22"/>
          <p:cNvSpPr txBox="1"/>
          <p:nvPr>
            <p:ph idx="1" type="body"/>
          </p:nvPr>
        </p:nvSpPr>
        <p:spPr>
          <a:xfrm>
            <a:off x="1297500" y="1972550"/>
            <a:ext cx="3606900" cy="292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Projects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AYCB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Fifth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Scandal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Languages:  Java, Python, SQL, Bash, Powershell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Currently Learning: Zig, Lua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Docker, API Design, etc. etc.</a:t>
            </a:r>
            <a:endParaRPr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-"/>
            </a:pPr>
            <a:r>
              <a:rPr lang="en"/>
              <a:t>Cool Projects: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RDF to HTML (proprietary, sry)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Big network measurement project (tons of fun)</a:t>
            </a:r>
            <a:endParaRPr/>
          </a:p>
          <a:p>
            <a:pPr indent="-298450" lvl="1" marL="914400" rtl="0" algn="l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HPC for Brain Tumor Segmentation </a:t>
            </a:r>
            <a:endParaRPr/>
          </a:p>
        </p:txBody>
      </p:sp>
      <p:pic>
        <p:nvPicPr>
          <p:cNvPr id="233" name="Google Shape;233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56675" y="495400"/>
            <a:ext cx="4739801" cy="2076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23"/>
          <p:cNvSpPr txBox="1"/>
          <p:nvPr>
            <p:ph type="title"/>
          </p:nvPr>
        </p:nvSpPr>
        <p:spPr>
          <a:xfrm>
            <a:off x="3242675" y="2304213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Questions?</a:t>
            </a:r>
            <a:endParaRPr/>
          </a:p>
        </p:txBody>
      </p:sp>
      <p:sp>
        <p:nvSpPr>
          <p:cNvPr id="239" name="Google Shape;239;p23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4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Background</a:t>
            </a:r>
            <a:endParaRPr/>
          </a:p>
        </p:txBody>
      </p:sp>
      <p:sp>
        <p:nvSpPr>
          <p:cNvPr id="142" name="Google Shape;142;p14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bla bla bla bla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rPr lang="en"/>
              <a:t>i’m just gonna speak off the cuff here, 3 minutes max</a:t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/>
              <a:t>famous last words of a rambler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15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Work History</a:t>
            </a:r>
            <a:endParaRPr/>
          </a:p>
        </p:txBody>
      </p:sp>
      <p:sp>
        <p:nvSpPr>
          <p:cNvPr id="148" name="Google Shape;148;p15"/>
          <p:cNvSpPr txBox="1"/>
          <p:nvPr>
            <p:ph idx="1" type="body"/>
          </p:nvPr>
        </p:nvSpPr>
        <p:spPr>
          <a:xfrm>
            <a:off x="1297500" y="1567550"/>
            <a:ext cx="7038900" cy="291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Summer </a:t>
            </a:r>
            <a:r>
              <a:rPr lang="en" sz="1800"/>
              <a:t>2019-Winter 2023: Private Coding Teacher/Lead Java Instructor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Summer 2020: Software Engineer @ White River Computing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Summer 2023: Software Engineer @ : ISSACS (IoT Lab at CWRU)</a:t>
            </a: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January-June 2024: Software Engineer @ WestClinTech</a:t>
            </a:r>
            <a:endParaRPr sz="18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-"/>
            </a:pPr>
            <a:r>
              <a:rPr lang="en" sz="1200"/>
              <a:t>also project management consulting at a startup that didn’t pay me and was not incorporated and was dissolved in May 2024 so </a:t>
            </a:r>
            <a:r>
              <a:rPr lang="en" sz="1200"/>
              <a:t>¯\_(ツ)_/¯</a:t>
            </a:r>
            <a:endParaRPr sz="12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 sz="1800"/>
              <a:t>July 2024-Present: GEICO</a:t>
            </a:r>
            <a:endParaRPr sz="1800"/>
          </a:p>
        </p:txBody>
      </p:sp>
      <p:pic>
        <p:nvPicPr>
          <p:cNvPr id="149" name="Google Shape;14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09329" y="3977100"/>
            <a:ext cx="1634675" cy="116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37188" y="3977100"/>
            <a:ext cx="1760599" cy="116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15"/>
          <p:cNvSpPr txBox="1"/>
          <p:nvPr/>
        </p:nvSpPr>
        <p:spPr>
          <a:xfrm>
            <a:off x="0" y="3977100"/>
            <a:ext cx="1327500" cy="11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no logo</a:t>
            </a:r>
            <a:endParaRPr i="1"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2" name="Google Shape;152;p15"/>
          <p:cNvSpPr txBox="1"/>
          <p:nvPr/>
        </p:nvSpPr>
        <p:spPr>
          <a:xfrm>
            <a:off x="1610225" y="3977100"/>
            <a:ext cx="1327500" cy="11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no logo</a:t>
            </a:r>
            <a:endParaRPr i="1"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53" name="Google Shape;153;p15"/>
          <p:cNvSpPr txBox="1"/>
          <p:nvPr/>
        </p:nvSpPr>
        <p:spPr>
          <a:xfrm>
            <a:off x="5689800" y="3977100"/>
            <a:ext cx="1327500" cy="11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no logo</a:t>
            </a:r>
            <a:endParaRPr i="1"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cxnSp>
        <p:nvCxnSpPr>
          <p:cNvPr id="154" name="Google Shape;154;p15"/>
          <p:cNvCxnSpPr>
            <a:endCxn id="152" idx="1"/>
          </p:cNvCxnSpPr>
          <p:nvPr/>
        </p:nvCxnSpPr>
        <p:spPr>
          <a:xfrm>
            <a:off x="1327625" y="4560300"/>
            <a:ext cx="2826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5" name="Google Shape;155;p15"/>
          <p:cNvCxnSpPr>
            <a:stCxn id="152" idx="3"/>
            <a:endCxn id="150" idx="1"/>
          </p:cNvCxnSpPr>
          <p:nvPr/>
        </p:nvCxnSpPr>
        <p:spPr>
          <a:xfrm>
            <a:off x="2937725" y="4560300"/>
            <a:ext cx="4995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6" name="Google Shape;156;p15"/>
          <p:cNvCxnSpPr>
            <a:endCxn id="153" idx="1"/>
          </p:cNvCxnSpPr>
          <p:nvPr/>
        </p:nvCxnSpPr>
        <p:spPr>
          <a:xfrm>
            <a:off x="5197800" y="4560300"/>
            <a:ext cx="492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57" name="Google Shape;157;p15"/>
          <p:cNvCxnSpPr>
            <a:endCxn id="149" idx="1"/>
          </p:cNvCxnSpPr>
          <p:nvPr/>
        </p:nvCxnSpPr>
        <p:spPr>
          <a:xfrm>
            <a:off x="7017329" y="4560301"/>
            <a:ext cx="4920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58" name="Google Shape;158;p15"/>
          <p:cNvSpPr txBox="1"/>
          <p:nvPr/>
        </p:nvSpPr>
        <p:spPr>
          <a:xfrm rot="-2431134">
            <a:off x="7184901" y="4112488"/>
            <a:ext cx="1221797" cy="2344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13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wait wrong lizard</a:t>
            </a:r>
            <a:endParaRPr b="1" i="1" sz="13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85075" y="153250"/>
            <a:ext cx="2545700" cy="1909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400000">
            <a:off x="749788" y="306189"/>
            <a:ext cx="1922300" cy="342187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6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Friends and						 </a:t>
            </a:r>
            <a:endParaRPr/>
          </a:p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Family 					   	</a:t>
            </a:r>
            <a:endParaRPr/>
          </a:p>
        </p:txBody>
      </p:sp>
      <p:pic>
        <p:nvPicPr>
          <p:cNvPr id="166" name="Google Shape;16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66713" y="3343325"/>
            <a:ext cx="3388661" cy="156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3231201"/>
            <a:ext cx="4137952" cy="1912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2725" y="67787"/>
            <a:ext cx="3388661" cy="156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000582" y="1549400"/>
            <a:ext cx="2630701" cy="1973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16"/>
          <p:cNvPicPr preferRelativeResize="0"/>
          <p:nvPr/>
        </p:nvPicPr>
        <p:blipFill rotWithShape="1">
          <a:blip r:embed="rId9">
            <a:alphaModFix/>
          </a:blip>
          <a:srcRect b="0" l="0" r="0" t="23629"/>
          <a:stretch/>
        </p:blipFill>
        <p:spPr>
          <a:xfrm>
            <a:off x="7802825" y="12"/>
            <a:ext cx="1341175" cy="22157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767784" y="2007850"/>
            <a:ext cx="2376216" cy="178275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6"/>
          <p:cNvSpPr txBox="1"/>
          <p:nvPr/>
        </p:nvSpPr>
        <p:spPr>
          <a:xfrm>
            <a:off x="0" y="0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17"/>
          <p:cNvSpPr txBox="1"/>
          <p:nvPr>
            <p:ph type="title"/>
          </p:nvPr>
        </p:nvSpPr>
        <p:spPr>
          <a:xfrm>
            <a:off x="823850" y="2053000"/>
            <a:ext cx="4587000" cy="1148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latin typeface="Lato"/>
                <a:ea typeface="Lato"/>
                <a:cs typeface="Lato"/>
                <a:sym typeface="Lato"/>
              </a:rPr>
              <a:t>argh i have so few pictures of anything</a:t>
            </a:r>
            <a:endParaRPr i="1" sz="13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i="1" sz="13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i="1" lang="en" sz="1300">
                <a:latin typeface="Lato"/>
                <a:ea typeface="Lato"/>
                <a:cs typeface="Lato"/>
                <a:sym typeface="Lato"/>
              </a:rPr>
              <a:t>i have an interesting life i promise</a:t>
            </a:r>
            <a:endParaRPr i="1" sz="13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8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Hobbies: Going Out</a:t>
            </a:r>
            <a:endParaRPr/>
          </a:p>
        </p:txBody>
      </p:sp>
      <p:pic>
        <p:nvPicPr>
          <p:cNvPr id="183" name="Google Shape;18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5312" y="2739675"/>
            <a:ext cx="3765425" cy="212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29475" y="982738"/>
            <a:ext cx="3801724" cy="1756925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18"/>
          <p:cNvSpPr txBox="1"/>
          <p:nvPr>
            <p:ph idx="1" type="body"/>
          </p:nvPr>
        </p:nvSpPr>
        <p:spPr>
          <a:xfrm>
            <a:off x="1505575" y="1150650"/>
            <a:ext cx="2310600" cy="142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i="1" lang="en"/>
              <a:t>karaoke</a:t>
            </a:r>
            <a:endParaRPr/>
          </a:p>
        </p:txBody>
      </p:sp>
      <p:pic>
        <p:nvPicPr>
          <p:cNvPr id="186" name="Google Shape;186;p18" title="IMG_2347.mov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5122" y="1039125"/>
            <a:ext cx="2154875" cy="3830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18" title="IMG_20250313_105154.heic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058500" y="276625"/>
            <a:ext cx="1534223" cy="204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18" title="IMG_4763-1.jpg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19144" y="2325050"/>
            <a:ext cx="2012924" cy="26838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9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Hobbies: Staying in</a:t>
            </a:r>
            <a:endParaRPr/>
          </a:p>
        </p:txBody>
      </p:sp>
      <p:pic>
        <p:nvPicPr>
          <p:cNvPr id="194" name="Google Shape;194;p19"/>
          <p:cNvPicPr preferRelativeResize="0"/>
          <p:nvPr/>
        </p:nvPicPr>
        <p:blipFill rotWithShape="1">
          <a:blip r:embed="rId3">
            <a:alphaModFix/>
          </a:blip>
          <a:srcRect b="16504" l="20166" r="0" t="12688"/>
          <a:stretch/>
        </p:blipFill>
        <p:spPr>
          <a:xfrm>
            <a:off x="4633049" y="228325"/>
            <a:ext cx="1691474" cy="324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7400" y="1143825"/>
            <a:ext cx="1691476" cy="3007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19"/>
          <p:cNvPicPr preferRelativeResize="0"/>
          <p:nvPr/>
        </p:nvPicPr>
        <p:blipFill rotWithShape="1">
          <a:blip r:embed="rId5">
            <a:alphaModFix/>
          </a:blip>
          <a:srcRect b="32756" l="0" r="0" t="22622"/>
          <a:stretch/>
        </p:blipFill>
        <p:spPr>
          <a:xfrm>
            <a:off x="6563650" y="2591713"/>
            <a:ext cx="2377525" cy="2295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19"/>
          <p:cNvPicPr preferRelativeResize="0"/>
          <p:nvPr/>
        </p:nvPicPr>
        <p:blipFill rotWithShape="1">
          <a:blip r:embed="rId6">
            <a:alphaModFix/>
          </a:blip>
          <a:srcRect b="32234" l="0" r="7655" t="34044"/>
          <a:stretch/>
        </p:blipFill>
        <p:spPr>
          <a:xfrm>
            <a:off x="6654613" y="393750"/>
            <a:ext cx="2195600" cy="1734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12125" y="4509760"/>
            <a:ext cx="1283226" cy="52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9"/>
          <p:cNvSpPr txBox="1"/>
          <p:nvPr/>
        </p:nvSpPr>
        <p:spPr>
          <a:xfrm>
            <a:off x="4463175" y="3969775"/>
            <a:ext cx="1495200" cy="87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300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rPr>
              <a:t>lego</a:t>
            </a:r>
            <a:endParaRPr i="1" sz="1300">
              <a:solidFill>
                <a:schemeClr val="lt1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200" name="Google Shape;200;p19"/>
          <p:cNvPicPr preferRelativeResize="0"/>
          <p:nvPr/>
        </p:nvPicPr>
        <p:blipFill rotWithShape="1">
          <a:blip r:embed="rId8">
            <a:alphaModFix/>
          </a:blip>
          <a:srcRect b="0" l="0" r="0" t="25733"/>
          <a:stretch/>
        </p:blipFill>
        <p:spPr>
          <a:xfrm>
            <a:off x="3133800" y="3409050"/>
            <a:ext cx="1691424" cy="1734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34775" y="1143825"/>
            <a:ext cx="1283225" cy="263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0"/>
          <p:cNvSpPr txBox="1"/>
          <p:nvPr>
            <p:ph type="title"/>
          </p:nvPr>
        </p:nvSpPr>
        <p:spPr>
          <a:xfrm>
            <a:off x="1297500" y="393750"/>
            <a:ext cx="3798900" cy="1493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Travel</a:t>
            </a:r>
            <a:endParaRPr/>
          </a:p>
        </p:txBody>
      </p:sp>
      <p:sp>
        <p:nvSpPr>
          <p:cNvPr id="207" name="Google Shape;207;p20"/>
          <p:cNvSpPr txBox="1"/>
          <p:nvPr>
            <p:ph idx="1" type="body"/>
          </p:nvPr>
        </p:nvSpPr>
        <p:spPr>
          <a:xfrm>
            <a:off x="1297500" y="1972550"/>
            <a:ext cx="3798900" cy="241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208" name="Google Shape;20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0225" y="1113751"/>
            <a:ext cx="3154873" cy="14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35575" y="549300"/>
            <a:ext cx="2586901" cy="2586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88375" y="3136201"/>
            <a:ext cx="1858050" cy="185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285950" y="3136201"/>
            <a:ext cx="1858050" cy="185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0" title="20240222_171406.jpg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51676" y="117424"/>
            <a:ext cx="1671798" cy="3104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1"/>
          <p:cNvSpPr txBox="1"/>
          <p:nvPr>
            <p:ph type="title"/>
          </p:nvPr>
        </p:nvSpPr>
        <p:spPr>
          <a:xfrm>
            <a:off x="1297500" y="393750"/>
            <a:ext cx="7038900" cy="91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4572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Favorites</a:t>
            </a:r>
            <a:endParaRPr/>
          </a:p>
        </p:txBody>
      </p:sp>
      <p:pic>
        <p:nvPicPr>
          <p:cNvPr id="218" name="Google Shape;218;p21"/>
          <p:cNvPicPr preferRelativeResize="0"/>
          <p:nvPr/>
        </p:nvPicPr>
        <p:blipFill rotWithShape="1">
          <a:blip r:embed="rId3">
            <a:alphaModFix/>
          </a:blip>
          <a:srcRect b="32756" l="0" r="0" t="22622"/>
          <a:stretch/>
        </p:blipFill>
        <p:spPr>
          <a:xfrm>
            <a:off x="5791700" y="79788"/>
            <a:ext cx="2377525" cy="2295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102550"/>
            <a:ext cx="2096050" cy="1888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49850" y="3872575"/>
            <a:ext cx="1214600" cy="97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701928" y="3040241"/>
            <a:ext cx="1334050" cy="20010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50748" y="1084025"/>
            <a:ext cx="1334049" cy="170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87325" y="393750"/>
            <a:ext cx="1804375" cy="1804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90725" y="2971600"/>
            <a:ext cx="1804376" cy="181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89775" y="483507"/>
            <a:ext cx="1520050" cy="2500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460331" y="1679225"/>
            <a:ext cx="1645013" cy="219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Focus">
  <a:themeElements>
    <a:clrScheme name="Focus">
      <a:dk1>
        <a:srgbClr val="1B212C"/>
      </a:dk1>
      <a:lt1>
        <a:srgbClr val="FFFFFF"/>
      </a:lt1>
      <a:dk2>
        <a:srgbClr val="D9D9D9"/>
      </a:dk2>
      <a:lt2>
        <a:srgbClr val="82C7A5"/>
      </a:lt2>
      <a:accent1>
        <a:srgbClr val="0145AC"/>
      </a:accent1>
      <a:accent2>
        <a:srgbClr val="EECE1A"/>
      </a:accent2>
      <a:accent3>
        <a:srgbClr val="4E5567"/>
      </a:accent3>
      <a:accent4>
        <a:srgbClr val="F4D6AD"/>
      </a:accent4>
      <a:accent5>
        <a:srgbClr val="7890CD"/>
      </a:accent5>
      <a:accent6>
        <a:srgbClr val="F15E22"/>
      </a:accent6>
      <a:hlink>
        <a:srgbClr val="7890CD"/>
      </a:hlink>
      <a:folHlink>
        <a:srgbClr val="7890C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